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60" r:id="rId2"/>
  </p:sldMasterIdLst>
  <p:notesMasterIdLst>
    <p:notesMasterId r:id="rId6"/>
  </p:notesMasterIdLst>
  <p:sldIdLst>
    <p:sldId id="297" r:id="rId3"/>
    <p:sldId id="296" r:id="rId4"/>
    <p:sldId id="284" r:id="rId5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5AB15"/>
    <a:srgbClr val="FFFF99"/>
    <a:srgbClr val="C2B65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6688" autoAdjust="0"/>
    <p:restoredTop sz="85952" autoAdjust="0"/>
  </p:normalViewPr>
  <p:slideViewPr>
    <p:cSldViewPr>
      <p:cViewPr>
        <p:scale>
          <a:sx n="125" d="100"/>
          <a:sy n="125" d="100"/>
        </p:scale>
        <p:origin x="-1632" y="3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854416-38EC-4E92-8064-836109E189DD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B16190-8BF1-4D6D-8FCA-5511AA4CB10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16190-8BF1-4D6D-8FCA-5511AA4CB10D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16190-8BF1-4D6D-8FCA-5511AA4CB10D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16190-8BF1-4D6D-8FCA-5511AA4CB10D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900D-0EF4-479E-9B4C-71668C25CE70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E395-DA8E-470D-88C4-318CC4B415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900D-0EF4-479E-9B4C-71668C25CE70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E395-DA8E-470D-88C4-318CC4B415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900D-0EF4-479E-9B4C-71668C25CE70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E395-DA8E-470D-88C4-318CC4B415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09AE0-C783-460E-BCD1-2DCC2B28B73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0C5D-9090-4ED8-87AF-46DB75DAAF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900D-0EF4-479E-9B4C-71668C25CE70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E395-DA8E-470D-88C4-318CC4B415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900D-0EF4-479E-9B4C-71668C25CE70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E395-DA8E-470D-88C4-318CC4B415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900D-0EF4-479E-9B4C-71668C25CE70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E395-DA8E-470D-88C4-318CC4B415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900D-0EF4-479E-9B4C-71668C25CE70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E395-DA8E-470D-88C4-318CC4B415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900D-0EF4-479E-9B4C-71668C25CE70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E395-DA8E-470D-88C4-318CC4B415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900D-0EF4-479E-9B4C-71668C25CE70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E395-DA8E-470D-88C4-318CC4B415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900D-0EF4-479E-9B4C-71668C25CE70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E395-DA8E-470D-88C4-318CC4B415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900D-0EF4-479E-9B4C-71668C25CE70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E395-DA8E-470D-88C4-318CC4B415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9900D-0EF4-479E-9B4C-71668C25CE70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2E395-DA8E-470D-88C4-318CC4B415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09AE0-C783-460E-BCD1-2DCC2B28B73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A0C5D-9090-4ED8-87AF-46DB75DAAF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6B9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ve-a-Question.gif"/>
          <p:cNvPicPr>
            <a:picLocks noChangeAspect="1"/>
          </p:cNvPicPr>
          <p:nvPr/>
        </p:nvPicPr>
        <p:blipFill>
          <a:blip r:embed="rId3" cstate="print"/>
          <a:srcRect l="11556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cubkgd.jpg"/>
          <p:cNvPicPr>
            <a:picLocks noChangeAspect="1"/>
          </p:cNvPicPr>
          <p:nvPr/>
        </p:nvPicPr>
        <p:blipFill>
          <a:blip r:embed="rId3" cstate="print">
            <a:lum bright="20000" contrast="-12000"/>
          </a:blip>
          <a:srcRect l="50929" r="947"/>
          <a:stretch>
            <a:fillRect/>
          </a:stretch>
        </p:blipFill>
        <p:spPr>
          <a:xfrm>
            <a:off x="1447801" y="838200"/>
            <a:ext cx="3960631" cy="6172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2" name="Group 6"/>
          <p:cNvGrpSpPr/>
          <p:nvPr/>
        </p:nvGrpSpPr>
        <p:grpSpPr>
          <a:xfrm>
            <a:off x="1524000" y="6781802"/>
            <a:ext cx="3886200" cy="186359"/>
            <a:chOff x="1447800" y="7302198"/>
            <a:chExt cx="3886200" cy="186359"/>
          </a:xfrm>
        </p:grpSpPr>
        <p:pic>
          <p:nvPicPr>
            <p:cNvPr id="8" name="Picture 7" descr="line04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447800" y="7315200"/>
              <a:ext cx="3886200" cy="163012"/>
            </a:xfrm>
            <a:prstGeom prst="rect">
              <a:avLst/>
            </a:prstGeom>
          </p:spPr>
        </p:pic>
        <p:pic>
          <p:nvPicPr>
            <p:cNvPr id="9" name="Picture 8" descr="punisher_skull_black_sticker_2.jpg"/>
            <p:cNvPicPr>
              <a:picLocks noChangeAspect="1"/>
            </p:cNvPicPr>
            <p:nvPr/>
          </p:nvPicPr>
          <p:blipFill>
            <a:blip r:embed="rId5" cstate="print"/>
            <a:srcRect l="4027" t="7246" r="3356" b="5797"/>
            <a:stretch>
              <a:fillRect/>
            </a:stretch>
          </p:blipFill>
          <p:spPr>
            <a:xfrm>
              <a:off x="3311272" y="7302198"/>
              <a:ext cx="142875" cy="186359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4" name="Group 10"/>
          <p:cNvGrpSpPr/>
          <p:nvPr/>
        </p:nvGrpSpPr>
        <p:grpSpPr>
          <a:xfrm>
            <a:off x="1436364" y="3405186"/>
            <a:ext cx="3923836" cy="3224215"/>
            <a:chOff x="1493520" y="3405185"/>
            <a:chExt cx="3923836" cy="3224215"/>
          </a:xfrm>
        </p:grpSpPr>
        <p:sp>
          <p:nvSpPr>
            <p:cNvPr id="12" name="TextBox 11"/>
            <p:cNvSpPr txBox="1"/>
            <p:nvPr/>
          </p:nvSpPr>
          <p:spPr>
            <a:xfrm>
              <a:off x="1532314" y="3415042"/>
              <a:ext cx="716863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Rank: </a:t>
              </a:r>
              <a:r>
                <a:rPr lang="en-US" sz="1050" u="sng" dirty="0" smtClean="0"/>
                <a:t>SFC</a:t>
              </a:r>
              <a:endParaRPr lang="en-US" sz="1050" u="sng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438400" y="3408362"/>
              <a:ext cx="545342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Name:</a:t>
              </a:r>
              <a:endParaRPr lang="en-US" sz="1050" u="sng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168296" y="3405185"/>
              <a:ext cx="116570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SSN: </a:t>
              </a:r>
              <a:r>
                <a:rPr lang="en-US" sz="1050" u="sng" dirty="0" smtClean="0"/>
                <a:t>000-00-0000</a:t>
              </a:r>
              <a:endParaRPr lang="en-US" sz="1050" u="sng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531339" y="3651336"/>
              <a:ext cx="748923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Height: </a:t>
              </a:r>
              <a:r>
                <a:rPr lang="en-US" sz="1050" u="sng" dirty="0" smtClean="0"/>
                <a:t>32</a:t>
              </a:r>
              <a:endParaRPr lang="en-US" sz="1050" u="sng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272754" y="3643310"/>
              <a:ext cx="909223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Weight: </a:t>
              </a:r>
              <a:r>
                <a:rPr lang="en-US" sz="1050" u="sng" dirty="0" smtClean="0"/>
                <a:t>91bs</a:t>
              </a:r>
              <a:endParaRPr lang="en-US" sz="1050" u="sng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175711" y="3643310"/>
              <a:ext cx="553357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Sex: </a:t>
              </a:r>
              <a:r>
                <a:rPr lang="en-US" sz="1050" u="sng" dirty="0" smtClean="0"/>
                <a:t>M</a:t>
              </a:r>
              <a:endParaRPr lang="en-US" sz="1050" u="sng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620507" y="3646573"/>
              <a:ext cx="513282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Race: </a:t>
              </a:r>
              <a:endParaRPr lang="en-US" sz="1050" u="sng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403201" y="3643310"/>
              <a:ext cx="933269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Blood Type: </a:t>
              </a:r>
              <a:r>
                <a:rPr lang="en-US" sz="1050" u="sng" dirty="0" smtClean="0"/>
                <a:t>C</a:t>
              </a:r>
              <a:endParaRPr lang="en-US" sz="1050" u="sng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524000" y="3879936"/>
              <a:ext cx="724878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MOS: </a:t>
              </a:r>
              <a:r>
                <a:rPr lang="en-US" sz="1050" u="sng" dirty="0" smtClean="0"/>
                <a:t>22P</a:t>
              </a:r>
              <a:endParaRPr lang="en-US" sz="1050" u="sng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188607" y="3876674"/>
              <a:ext cx="1051891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DOB: </a:t>
              </a:r>
              <a:r>
                <a:rPr lang="en-US" sz="1050" u="sng" dirty="0" smtClean="0"/>
                <a:t>33 </a:t>
              </a:r>
              <a:r>
                <a:rPr lang="en-US" sz="1050" u="sng" dirty="0" smtClean="0"/>
                <a:t>Nov </a:t>
              </a:r>
              <a:r>
                <a:rPr lang="en-US" sz="1050" u="sng" dirty="0" smtClean="0"/>
                <a:t>11</a:t>
              </a:r>
              <a:endParaRPr lang="en-US" sz="1050" u="sng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166186" y="3876674"/>
              <a:ext cx="1019831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DOR: </a:t>
              </a:r>
              <a:r>
                <a:rPr lang="en-US" sz="1050" u="sng" dirty="0" smtClean="0"/>
                <a:t>01 JUL 55</a:t>
              </a:r>
              <a:endParaRPr lang="en-US" sz="1050" u="sng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164231" y="3876674"/>
              <a:ext cx="1112805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BASD: </a:t>
              </a:r>
              <a:r>
                <a:rPr lang="en-US" sz="1050" u="sng" dirty="0" smtClean="0"/>
                <a:t>06 OCT 65</a:t>
              </a:r>
              <a:endParaRPr lang="en-US" sz="1050" u="sng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504956" y="4105274"/>
              <a:ext cx="776175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ETS: </a:t>
              </a:r>
              <a:r>
                <a:rPr lang="en-US" sz="1050" u="sng" dirty="0" smtClean="0"/>
                <a:t>INDEF</a:t>
              </a:r>
              <a:endParaRPr lang="en-US" sz="1050" u="sng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439120" y="4105274"/>
              <a:ext cx="638316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GT: </a:t>
              </a:r>
              <a:r>
                <a:rPr lang="en-US" sz="1050" u="sng" dirty="0" smtClean="0"/>
                <a:t>110</a:t>
              </a:r>
              <a:r>
                <a:rPr lang="en-US" sz="1050" dirty="0" smtClean="0"/>
                <a:t> </a:t>
              </a:r>
              <a:endParaRPr lang="en-US" sz="1050" u="sng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974744" y="4108536"/>
              <a:ext cx="1136850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Clearance: </a:t>
              </a:r>
              <a:r>
                <a:rPr lang="en-US" sz="1050" u="sng" dirty="0" smtClean="0"/>
                <a:t>Secret</a:t>
              </a:r>
              <a:endParaRPr lang="en-US" sz="1050" u="sng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020260" y="4105274"/>
              <a:ext cx="987771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Position: </a:t>
              </a:r>
              <a:r>
                <a:rPr lang="en-US" sz="800" u="sng" dirty="0" smtClean="0"/>
                <a:t>gunner</a:t>
              </a:r>
              <a:endParaRPr lang="en-US" sz="1050" u="sng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524000" y="4332373"/>
              <a:ext cx="1016625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Marital Status: </a:t>
              </a:r>
              <a:endParaRPr lang="en-US" sz="1050" u="sng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872106" y="4332365"/>
              <a:ext cx="841897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Children(s): </a:t>
              </a:r>
              <a:endParaRPr lang="en-US" sz="1050" u="sng" dirty="0"/>
            </a:p>
          </p:txBody>
        </p:sp>
        <p:cxnSp>
          <p:nvCxnSpPr>
            <p:cNvPr id="30" name="Straight Connector 29"/>
            <p:cNvCxnSpPr/>
            <p:nvPr/>
          </p:nvCxnSpPr>
          <p:spPr>
            <a:xfrm rot="5400000">
              <a:off x="2247900" y="3543300"/>
              <a:ext cx="2286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4076699" y="3543300"/>
              <a:ext cx="2286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2209804" y="3767137"/>
              <a:ext cx="2286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3105144" y="3767137"/>
              <a:ext cx="2286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3562352" y="3771900"/>
              <a:ext cx="2286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>
              <a:off x="4324352" y="3767137"/>
              <a:ext cx="2286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2138367" y="4000500"/>
              <a:ext cx="2286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5400000">
              <a:off x="3114678" y="3995737"/>
              <a:ext cx="2286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2895596" y="4229100"/>
              <a:ext cx="2286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2352670" y="4229100"/>
              <a:ext cx="2286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4076700" y="4000500"/>
              <a:ext cx="2286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2805115" y="4457700"/>
              <a:ext cx="2286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3957641" y="4229100"/>
              <a:ext cx="2286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476500" y="5200648"/>
              <a:ext cx="2286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1524000" y="3886200"/>
              <a:ext cx="38100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1524000" y="4572000"/>
              <a:ext cx="38100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1524000" y="3657600"/>
              <a:ext cx="38100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1524000" y="4114800"/>
              <a:ext cx="38100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1524000" y="4343400"/>
              <a:ext cx="38100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1493520" y="4560973"/>
              <a:ext cx="853119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NOK Name: </a:t>
              </a:r>
              <a:endParaRPr lang="en-US" sz="800" u="sng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848687" y="4562474"/>
              <a:ext cx="1096775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Relation: </a:t>
              </a:r>
              <a:r>
                <a:rPr lang="en-US" sz="1050" u="sng" dirty="0" smtClean="0"/>
                <a:t>Spouse</a:t>
              </a:r>
              <a:endParaRPr lang="en-US" sz="1050" u="sng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876550" y="4557710"/>
              <a:ext cx="1540806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Number: (555) 000-5555</a:t>
              </a:r>
              <a:endParaRPr lang="en-US" sz="1050" u="sng" dirty="0"/>
            </a:p>
          </p:txBody>
        </p:sp>
        <p:cxnSp>
          <p:nvCxnSpPr>
            <p:cNvPr id="52" name="Straight Connector 51"/>
            <p:cNvCxnSpPr/>
            <p:nvPr/>
          </p:nvCxnSpPr>
          <p:spPr>
            <a:xfrm rot="5400000">
              <a:off x="3314700" y="5657848"/>
              <a:ext cx="2286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800478" y="4686300"/>
              <a:ext cx="2286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2805107" y="4686300"/>
              <a:ext cx="2286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1524000" y="4800600"/>
              <a:ext cx="38100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128967" y="5200648"/>
              <a:ext cx="2286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1524000" y="5029200"/>
              <a:ext cx="38100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1524000" y="5081585"/>
              <a:ext cx="38100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1524000" y="5314948"/>
              <a:ext cx="38100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1524000" y="5543548"/>
              <a:ext cx="38100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1524000" y="5772148"/>
              <a:ext cx="38100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1524000" y="6000748"/>
              <a:ext cx="38100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/>
            <p:cNvSpPr txBox="1"/>
            <p:nvPr/>
          </p:nvSpPr>
          <p:spPr>
            <a:xfrm>
              <a:off x="1524000" y="4791082"/>
              <a:ext cx="936475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NOK Address:</a:t>
              </a:r>
              <a:endParaRPr lang="en-US" sz="1050" u="sng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1528771" y="5308684"/>
              <a:ext cx="3172663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Weapon(s) Assigned: </a:t>
              </a:r>
              <a:r>
                <a:rPr lang="en-US" sz="1050" u="sng" dirty="0" smtClean="0"/>
                <a:t>M4 (W0000999), M9 (00000999)</a:t>
              </a:r>
              <a:endParaRPr lang="en-US" sz="1050" u="sng" dirty="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524000" y="3429000"/>
              <a:ext cx="3810000" cy="3200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524000" y="5080084"/>
              <a:ext cx="1045479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Deployments: </a:t>
              </a:r>
              <a:r>
                <a:rPr lang="en-US" sz="1050" u="sng" dirty="0" smtClean="0"/>
                <a:t>0</a:t>
              </a:r>
              <a:endParaRPr lang="en-US" sz="1050" u="sng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2593744" y="5080084"/>
              <a:ext cx="63190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CAB: </a:t>
              </a:r>
              <a:r>
                <a:rPr lang="en-US" sz="1050" u="sng" dirty="0" smtClean="0"/>
                <a:t>No</a:t>
              </a:r>
              <a:endParaRPr lang="en-US" sz="1050" u="sng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3248030" y="5080084"/>
              <a:ext cx="628698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Awards:</a:t>
              </a:r>
              <a:endParaRPr lang="en-US" sz="1050" u="sng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487534" y="5537284"/>
              <a:ext cx="147027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Highest NCOES: ANCOC</a:t>
              </a:r>
              <a:endParaRPr lang="en-US" sz="1050" u="sng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1524000" y="5524504"/>
              <a:ext cx="994183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Highest </a:t>
              </a:r>
              <a:r>
                <a:rPr lang="en-US" sz="1050" dirty="0" err="1" smtClean="0"/>
                <a:t>Civ</a:t>
              </a:r>
              <a:r>
                <a:rPr lang="en-US" sz="1050" dirty="0" smtClean="0"/>
                <a:t> Ed:</a:t>
              </a:r>
              <a:endParaRPr lang="en-US" sz="1050" u="sng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1524000" y="5765884"/>
              <a:ext cx="809837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Military Ed:</a:t>
              </a:r>
              <a:endParaRPr lang="en-US" sz="1050" u="sng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1524000" y="5994484"/>
              <a:ext cx="1035861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Monthly Notes:</a:t>
              </a:r>
              <a:endParaRPr lang="en-US" sz="1050" u="sng" dirty="0"/>
            </a:p>
          </p:txBody>
        </p:sp>
      </p:grpSp>
      <p:sp>
        <p:nvSpPr>
          <p:cNvPr id="74" name="TextBox 73"/>
          <p:cNvSpPr txBox="1"/>
          <p:nvPr/>
        </p:nvSpPr>
        <p:spPr>
          <a:xfrm>
            <a:off x="1423853" y="942201"/>
            <a:ext cx="1319528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00" dirty="0" smtClean="0">
                <a:latin typeface="Hanzel Extended" pitchFamily="34" charset="0"/>
              </a:rPr>
              <a:t>Soldier’s Name</a:t>
            </a:r>
            <a:endParaRPr lang="en-US" sz="1300" dirty="0">
              <a:latin typeface="Hanzel Extended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438400" y="16764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PHOTO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cubkgd.jpg"/>
          <p:cNvPicPr>
            <a:picLocks noChangeAspect="1"/>
          </p:cNvPicPr>
          <p:nvPr/>
        </p:nvPicPr>
        <p:blipFill>
          <a:blip r:embed="rId3" cstate="print">
            <a:lum bright="20000" contrast="-12000"/>
          </a:blip>
          <a:srcRect l="50929" r="947"/>
          <a:stretch>
            <a:fillRect/>
          </a:stretch>
        </p:blipFill>
        <p:spPr>
          <a:xfrm>
            <a:off x="1447801" y="838200"/>
            <a:ext cx="3960631" cy="6172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2" name="Group 6"/>
          <p:cNvGrpSpPr/>
          <p:nvPr/>
        </p:nvGrpSpPr>
        <p:grpSpPr>
          <a:xfrm>
            <a:off x="1524000" y="6781802"/>
            <a:ext cx="3886200" cy="186359"/>
            <a:chOff x="1447800" y="7302198"/>
            <a:chExt cx="3886200" cy="186359"/>
          </a:xfrm>
        </p:grpSpPr>
        <p:pic>
          <p:nvPicPr>
            <p:cNvPr id="8" name="Picture 7" descr="line04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447800" y="7315200"/>
              <a:ext cx="3886200" cy="163012"/>
            </a:xfrm>
            <a:prstGeom prst="rect">
              <a:avLst/>
            </a:prstGeom>
          </p:spPr>
        </p:pic>
        <p:pic>
          <p:nvPicPr>
            <p:cNvPr id="9" name="Picture 8" descr="punisher_skull_black_sticker_2.jpg"/>
            <p:cNvPicPr>
              <a:picLocks noChangeAspect="1"/>
            </p:cNvPicPr>
            <p:nvPr/>
          </p:nvPicPr>
          <p:blipFill>
            <a:blip r:embed="rId5" cstate="print"/>
            <a:srcRect l="4027" t="7246" r="3356" b="5797"/>
            <a:stretch>
              <a:fillRect/>
            </a:stretch>
          </p:blipFill>
          <p:spPr>
            <a:xfrm>
              <a:off x="3311272" y="7302198"/>
              <a:ext cx="142875" cy="186359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4" name="Group 97"/>
          <p:cNvGrpSpPr/>
          <p:nvPr/>
        </p:nvGrpSpPr>
        <p:grpSpPr>
          <a:xfrm>
            <a:off x="1466844" y="3405186"/>
            <a:ext cx="3810000" cy="3224215"/>
            <a:chOff x="1524000" y="3405185"/>
            <a:chExt cx="3810000" cy="3224215"/>
          </a:xfrm>
        </p:grpSpPr>
        <p:sp>
          <p:nvSpPr>
            <p:cNvPr id="30" name="TextBox 29"/>
            <p:cNvSpPr txBox="1"/>
            <p:nvPr/>
          </p:nvSpPr>
          <p:spPr>
            <a:xfrm>
              <a:off x="1532314" y="3415042"/>
              <a:ext cx="489236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Rank:</a:t>
              </a:r>
              <a:endParaRPr lang="en-US" sz="1050" u="sng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438400" y="3408362"/>
              <a:ext cx="545342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Name:</a:t>
              </a:r>
              <a:endParaRPr lang="en-US" sz="1050" u="sng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168296" y="3405185"/>
              <a:ext cx="431528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SSN:</a:t>
              </a:r>
              <a:endParaRPr lang="en-US" sz="1050" u="sng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531339" y="3651336"/>
              <a:ext cx="580608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Height:</a:t>
              </a:r>
              <a:endParaRPr lang="en-US" sz="1050" u="sng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272754" y="3643310"/>
              <a:ext cx="617477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Weight:</a:t>
              </a:r>
              <a:endParaRPr lang="en-US" sz="1050" u="sng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175711" y="3643310"/>
              <a:ext cx="437940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Sex: </a:t>
              </a:r>
              <a:endParaRPr lang="en-US" sz="1050" u="sng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620507" y="3646573"/>
              <a:ext cx="513282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Race: </a:t>
              </a:r>
              <a:endParaRPr lang="en-US" sz="1050" u="sng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403201" y="3643310"/>
              <a:ext cx="861133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Blood Type: </a:t>
              </a:r>
              <a:endParaRPr lang="en-US" sz="1050" u="sng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524000" y="3879936"/>
              <a:ext cx="518091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MOS: </a:t>
              </a:r>
              <a:endParaRPr lang="en-US" sz="1050" u="sng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234327" y="3876674"/>
              <a:ext cx="497252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DOB: </a:t>
              </a:r>
              <a:endParaRPr lang="en-US" sz="1050" u="sng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191586" y="3876674"/>
              <a:ext cx="497252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DOR: </a:t>
              </a:r>
              <a:endParaRPr lang="en-US" sz="1050" u="sng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164231" y="3876674"/>
              <a:ext cx="548548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BASD: </a:t>
              </a:r>
              <a:endParaRPr lang="en-US" sz="1050" u="sng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524000" y="4105274"/>
              <a:ext cx="444352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ETS: </a:t>
              </a:r>
              <a:endParaRPr lang="en-US" sz="1050" u="sng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439120" y="4105274"/>
              <a:ext cx="401072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GT: </a:t>
              </a:r>
              <a:endParaRPr lang="en-US" sz="1050" u="sng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974744" y="4108536"/>
              <a:ext cx="790601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Clearance: </a:t>
              </a:r>
              <a:endParaRPr lang="en-US" sz="1050" u="sng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020260" y="4105274"/>
              <a:ext cx="659155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Position:</a:t>
              </a:r>
              <a:endParaRPr lang="en-US" sz="1050" u="sng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524000" y="4332373"/>
              <a:ext cx="1016625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Marital Status: </a:t>
              </a:r>
              <a:endParaRPr lang="en-US" sz="1050" u="sng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872106" y="4332365"/>
              <a:ext cx="841897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Children(s): </a:t>
              </a:r>
              <a:endParaRPr lang="en-US" sz="1050" u="sng" dirty="0"/>
            </a:p>
          </p:txBody>
        </p:sp>
        <p:cxnSp>
          <p:nvCxnSpPr>
            <p:cNvPr id="51" name="Straight Connector 50"/>
            <p:cNvCxnSpPr/>
            <p:nvPr/>
          </p:nvCxnSpPr>
          <p:spPr>
            <a:xfrm rot="5400000">
              <a:off x="2247900" y="3543300"/>
              <a:ext cx="2286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4076699" y="3543300"/>
              <a:ext cx="2286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2209804" y="3767137"/>
              <a:ext cx="2286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3105144" y="3767137"/>
              <a:ext cx="2286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>
              <a:off x="3562352" y="3771900"/>
              <a:ext cx="2286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4324352" y="3767137"/>
              <a:ext cx="2286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2138367" y="4000500"/>
              <a:ext cx="2286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3114678" y="3995737"/>
              <a:ext cx="2286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2895596" y="4229100"/>
              <a:ext cx="2286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2352670" y="4229100"/>
              <a:ext cx="2286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>
              <a:off x="4076700" y="4000500"/>
              <a:ext cx="2286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>
              <a:off x="2805115" y="4457700"/>
              <a:ext cx="2286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3957641" y="4229100"/>
              <a:ext cx="2286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>
              <a:off x="2476500" y="5200648"/>
              <a:ext cx="2286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524000" y="3886200"/>
              <a:ext cx="38100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1524000" y="4572000"/>
              <a:ext cx="38100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524000" y="3657600"/>
              <a:ext cx="38100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524000" y="4114800"/>
              <a:ext cx="38100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1524000" y="4343400"/>
              <a:ext cx="38100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Box 64"/>
            <p:cNvSpPr txBox="1"/>
            <p:nvPr/>
          </p:nvSpPr>
          <p:spPr>
            <a:xfrm>
              <a:off x="1524000" y="4560973"/>
              <a:ext cx="822661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NOK Name:</a:t>
              </a:r>
              <a:endParaRPr lang="en-US" sz="1050" u="sng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2862135" y="4562474"/>
              <a:ext cx="702436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Relation: </a:t>
              </a:r>
              <a:endParaRPr lang="en-US" sz="1050" u="sng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3876550" y="4557710"/>
              <a:ext cx="668773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Number:</a:t>
              </a:r>
              <a:endParaRPr lang="en-US" sz="1050" u="sng" dirty="0"/>
            </a:p>
          </p:txBody>
        </p:sp>
        <p:cxnSp>
          <p:nvCxnSpPr>
            <p:cNvPr id="68" name="Straight Connector 67"/>
            <p:cNvCxnSpPr/>
            <p:nvPr/>
          </p:nvCxnSpPr>
          <p:spPr>
            <a:xfrm rot="5400000">
              <a:off x="3314700" y="5657848"/>
              <a:ext cx="2286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5400000">
              <a:off x="3800478" y="4686300"/>
              <a:ext cx="2286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5400000">
              <a:off x="2805107" y="4686300"/>
              <a:ext cx="2286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524000" y="4800600"/>
              <a:ext cx="38100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>
              <a:off x="3128967" y="5200648"/>
              <a:ext cx="2286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1524000" y="5029200"/>
              <a:ext cx="38100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1524000" y="5081585"/>
              <a:ext cx="38100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1524000" y="5314948"/>
              <a:ext cx="38100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1524000" y="5543548"/>
              <a:ext cx="38100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524000" y="5772148"/>
              <a:ext cx="38100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524000" y="6000748"/>
              <a:ext cx="38100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TextBox 88"/>
            <p:cNvSpPr txBox="1"/>
            <p:nvPr/>
          </p:nvSpPr>
          <p:spPr>
            <a:xfrm>
              <a:off x="1524000" y="4791082"/>
              <a:ext cx="936475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NOK Address:</a:t>
              </a:r>
              <a:endParaRPr lang="en-US" sz="1050" u="sng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1528771" y="5308684"/>
              <a:ext cx="1334020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Weapon(s) Assigned:</a:t>
              </a:r>
              <a:endParaRPr lang="en-US" sz="1050" u="sng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524000" y="3429000"/>
              <a:ext cx="3810000" cy="3200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1524000" y="5080084"/>
              <a:ext cx="976549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Deployments: </a:t>
              </a:r>
              <a:endParaRPr lang="en-US" sz="1050" u="sng" dirty="0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2593744" y="5080084"/>
              <a:ext cx="474810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CAB: </a:t>
              </a:r>
              <a:endParaRPr lang="en-US" sz="1050" u="sng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3248030" y="5080084"/>
              <a:ext cx="628698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Awards:</a:t>
              </a:r>
              <a:endParaRPr lang="en-US" sz="1050" u="sng" dirty="0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3487534" y="5537284"/>
              <a:ext cx="1040670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Highest NCOES:</a:t>
              </a:r>
              <a:endParaRPr lang="en-US" sz="1050" u="sng" dirty="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1524000" y="5524504"/>
              <a:ext cx="994183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Highest </a:t>
              </a:r>
              <a:r>
                <a:rPr lang="en-US" sz="1050" dirty="0" err="1" smtClean="0"/>
                <a:t>Civ</a:t>
              </a:r>
              <a:r>
                <a:rPr lang="en-US" sz="1050" dirty="0" smtClean="0"/>
                <a:t> Ed:</a:t>
              </a:r>
              <a:endParaRPr lang="en-US" sz="1050" u="sng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1524000" y="5765884"/>
              <a:ext cx="809837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Military Ed:</a:t>
              </a:r>
              <a:endParaRPr lang="en-US" sz="1050" u="sng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1524000" y="5994484"/>
              <a:ext cx="1035861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Monthly Notes:</a:t>
              </a:r>
              <a:endParaRPr lang="en-US" sz="1050" u="sng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184</Words>
  <Application>Microsoft Office PowerPoint</Application>
  <PresentationFormat>On-screen Show (4:3)</PresentationFormat>
  <Paragraphs>65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1_Office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created xsi:type="dcterms:W3CDTF">2014-12-01T16:54:45Z</dcterms:created>
  <dcterms:modified xsi:type="dcterms:W3CDTF">2014-12-01T16:56:01Z</dcterms:modified>
</cp:coreProperties>
</file>